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72" d="100"/>
          <a:sy n="72" d="100"/>
        </p:scale>
        <p:origin x="64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03D85E-45C7-F162-BA93-2E4C64D850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B657ABF-5CC6-84A5-9AED-ACD2A6137F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8DD6CC1-BD1B-7EE6-A443-EE4D77CFF05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26D7B31-6C79-4A98-88D7-AD3040AC12A3}" type="datetimeFigureOut">
              <a:rPr lang="pt-BR" smtClean="0"/>
              <a:t>06/07/2023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C6ACA83-7176-01A4-9496-7ABE1CE184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213A661-0187-F196-05E0-3C0A725B8E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5B37326-413E-49CC-A715-8114E179F70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87016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D3B3489-8468-DF6B-9E44-ACD80CE257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D214CA44-98C6-EEE7-65EE-FE44B63ED8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26AB38C-74BE-844D-CD58-19DCA756F7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26D7B31-6C79-4A98-88D7-AD3040AC12A3}" type="datetimeFigureOut">
              <a:rPr lang="pt-BR" smtClean="0"/>
              <a:t>06/07/2023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7215CF2-7CF5-559F-CF50-BB4F88EF3D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436BB76-8BEE-16A4-2C44-DBAD7348EB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5B37326-413E-49CC-A715-8114E179F70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6773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5F18CC8-924C-7872-1413-C9BDF3B40D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4C94FBF0-33BA-64AB-2D2E-4A2C93D4DB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ECBAEC7-F963-AE7D-E4A9-4229DFCE218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26D7B31-6C79-4A98-88D7-AD3040AC12A3}" type="datetimeFigureOut">
              <a:rPr lang="pt-BR" smtClean="0"/>
              <a:t>06/07/2023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1364CD2-8E0E-D516-5083-4B6DB95A7D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5DC6B47-F67D-CF25-1EBC-103A9BE96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5B37326-413E-49CC-A715-8114E179F70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68237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2E13D6A-A0C1-317F-1D64-5C2859EC63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E756BE0-4C4F-A8C1-B1B1-1266B6D441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3CA1E09-6FEA-776B-97A5-35D21F8F0B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A1C23-6E58-49C8-A9DA-37C4EDAC809A}" type="datetimeFigureOut">
              <a:rPr lang="pt-BR" smtClean="0"/>
              <a:t>06/07/2023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E4C9A6D-36F9-59C6-1F29-0D67AF3913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7D80A0E-BB66-233D-72EE-57064457F2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D2CA2-788E-4E0E-B202-157AA8D472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20574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7D4701F-A29D-7024-9855-2A893582D5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4870551-EB29-F2FC-C938-08976EAEC3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15032BE-FEAE-F184-618B-95C756EA83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A1C23-6E58-49C8-A9DA-37C4EDAC809A}" type="datetimeFigureOut">
              <a:rPr lang="pt-BR" smtClean="0"/>
              <a:t>06/07/2023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C1E0A03-F3F9-A9E5-FAAE-D39410552D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1DB918D-9E14-FBE0-B75D-5D0A0ECA99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D2CA2-788E-4E0E-B202-157AA8D472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002083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5BF307-715C-DF7B-285A-AD10E5E586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7B2F27F-E3B1-A185-5FA2-21102360E9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E15142B-84F7-97C4-95D4-6EA24E06EF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A1C23-6E58-49C8-A9DA-37C4EDAC809A}" type="datetimeFigureOut">
              <a:rPr lang="pt-BR" smtClean="0"/>
              <a:t>06/07/2023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0D668CE-3663-9A5A-4C93-8D6892AF32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D6EEC1D-E00D-B970-0CDB-2266ECA5B5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D2CA2-788E-4E0E-B202-157AA8D472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9388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1C0EB-AF3F-898F-8685-B7BE7B3561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9B7B143-44CC-EBBD-BFC6-E9B5EF6213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15DDCE2-5C31-1466-EB0C-3573C09509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D5D25F6-1CA0-AF96-EC05-150B2F3108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A1C23-6E58-49C8-A9DA-37C4EDAC809A}" type="datetimeFigureOut">
              <a:rPr lang="pt-BR" smtClean="0"/>
              <a:t>06/07/2023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692DCB0-6C64-1593-B983-01720963A7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505D34A-7B8C-7C3B-49DD-8CBD96B214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D2CA2-788E-4E0E-B202-157AA8D472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977075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05E125-F714-8C8A-4E48-04AEBACAEC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4C6FBDCA-9C0E-4D6D-88FB-665A3295C5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DB3287B4-8D0F-4B5B-393F-3CE54A208E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4B244A2F-14EC-5731-BD67-F1C41DAF92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78C8027C-1B15-5FE9-874F-08ECEB4BCE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A01B9A9B-A1DD-576D-70F7-5B3E4AE067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A1C23-6E58-49C8-A9DA-37C4EDAC809A}" type="datetimeFigureOut">
              <a:rPr lang="pt-BR" smtClean="0"/>
              <a:t>06/07/2023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E602FB29-AB41-45E2-0EC7-297589B0CD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45E8487B-1ECB-EA59-B069-74B9DC59BC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D2CA2-788E-4E0E-B202-157AA8D472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262414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38EDD0A-E00B-5225-DF3A-5892CDCCF0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75818016-6A83-3921-7C4B-4A6699D052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A1C23-6E58-49C8-A9DA-37C4EDAC809A}" type="datetimeFigureOut">
              <a:rPr lang="pt-BR" smtClean="0"/>
              <a:t>06/07/2023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A2BFAC65-4095-0513-26BF-092BBE7149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FC882134-2C8F-0125-386E-DF51A6AB9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D2CA2-788E-4E0E-B202-157AA8D472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018169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845DC1AB-5170-605C-871B-1E91FD20A9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A1C23-6E58-49C8-A9DA-37C4EDAC809A}" type="datetimeFigureOut">
              <a:rPr lang="pt-BR" smtClean="0"/>
              <a:t>06/07/2023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62B8893A-3155-65D8-C496-382C844B6E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2444D7E3-E24D-F911-F63D-A2FB1EF8F6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D2CA2-788E-4E0E-B202-157AA8D472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98071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106A303-EA80-D65A-9108-7011C5DCD9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752380D-3D18-7610-A324-8691892193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112528A7-6038-A565-A3E0-8FF560ED70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2884FD1-C942-11EE-EE0D-4CB5780162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A1C23-6E58-49C8-A9DA-37C4EDAC809A}" type="datetimeFigureOut">
              <a:rPr lang="pt-BR" smtClean="0"/>
              <a:t>06/07/2023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CFA984C-F948-7FD0-C52A-6E15BA0B29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E0DF270-E0DF-D2C0-23E6-F9515605A5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D2CA2-788E-4E0E-B202-157AA8D472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3725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111604-B037-4B9A-01CF-E971E7593A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7004A65-CE61-A6A7-4C4C-299B29F158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DCC5606-15D1-C160-F818-48E263B433B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26D7B31-6C79-4A98-88D7-AD3040AC12A3}" type="datetimeFigureOut">
              <a:rPr lang="pt-BR" smtClean="0"/>
              <a:t>06/07/2023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842DF51-38CB-1E3A-DDD5-50A9038EBB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32D494C-8FB9-93FB-8377-CF914CA8AD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5B37326-413E-49CC-A715-8114E179F70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320032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C18967-0752-7389-3106-D9EE6D15B3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081B461F-313A-3AD5-74CD-6782A54F1C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C9521A87-452B-5034-808D-454AE58654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56F32D3-6FA0-F269-604F-1369B50463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A1C23-6E58-49C8-A9DA-37C4EDAC809A}" type="datetimeFigureOut">
              <a:rPr lang="pt-BR" smtClean="0"/>
              <a:t>06/07/2023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780B191-E6AC-7138-9999-239E9C70DD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FDA16E4-6259-E25D-B31C-0E96BD1D57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D2CA2-788E-4E0E-B202-157AA8D472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8892917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EF0C7A-861D-0FD5-C472-711F2D8E7D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E3FF950E-C2A5-C3B5-9F0E-1722767897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7F25509-A562-5C45-DE9F-BFA3B5D346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A1C23-6E58-49C8-A9DA-37C4EDAC809A}" type="datetimeFigureOut">
              <a:rPr lang="pt-BR" smtClean="0"/>
              <a:t>06/07/2023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CD394E9-6987-0973-BCAB-2DEA54FA62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5C3943A-B389-DEA4-841B-4CDA3EF20A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D2CA2-788E-4E0E-B202-157AA8D472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3016360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850240A-35B9-469B-CD48-C58688D7EFA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53B9DC49-5DF4-9F70-1F88-038E54D193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D9E34BA-32D8-DE2C-10EC-1496111F70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A1C23-6E58-49C8-A9DA-37C4EDAC809A}" type="datetimeFigureOut">
              <a:rPr lang="pt-BR" smtClean="0"/>
              <a:t>06/07/2023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5E73CD1-2AA2-7E60-C709-EE419A7692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D57D7CC-486D-7472-EB07-CBA38CA6A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D2CA2-788E-4E0E-B202-157AA8D472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364948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09E483-86C1-9142-8591-C4F73BF50C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30EEA0EE-6E4E-8712-E52A-EF428646B7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A1C23-6E58-49C8-A9DA-37C4EDAC809A}" type="datetimeFigureOut">
              <a:rPr lang="pt-BR" smtClean="0"/>
              <a:t>06/07/2023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62A8D12A-9C9B-8BF2-F2C6-0D45028AAF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4278F848-1042-4ADB-FE49-DAF6599E77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D2CA2-788E-4E0E-B202-157AA8D472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44011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111C121-9795-3427-8D18-E6D2177D54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BBAA402-1D7F-4C62-B0E0-72C9AE1BAB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E194E8F-D4E8-0660-CD6C-915319BF758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26D7B31-6C79-4A98-88D7-AD3040AC12A3}" type="datetimeFigureOut">
              <a:rPr lang="pt-BR" smtClean="0"/>
              <a:t>06/07/2023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99FC56D-CF11-237C-F9C0-2C797D7831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F7CFAC1-5B57-67B6-C4AF-07006C82A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5B37326-413E-49CC-A715-8114E179F70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385852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FABB058-C208-5B56-B200-310DC3329A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0B27C96-4E44-CDE3-C149-EA2BE966FFD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3E7A8151-2A30-821C-090C-B7DF6E5D70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2C01779-DA17-EDBA-C8D7-0F110833B50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26D7B31-6C79-4A98-88D7-AD3040AC12A3}" type="datetimeFigureOut">
              <a:rPr lang="pt-BR" smtClean="0"/>
              <a:t>06/07/2023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7B9CD9A-949F-313C-1C45-0EC4D8C33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DDF782A-F657-483E-10C7-635260514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5B37326-413E-49CC-A715-8114E179F70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91309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3CD17E0-7FB1-0FF1-FCC5-89E948D0E4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5AE70E5-A273-9DC8-C0D5-2A7923B561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0A9791B9-DE0D-F893-236C-205B8EEAC0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1BB1F252-AA4A-E22F-E95B-2785587B4E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E0B333A3-54FC-712B-DE85-9CCB75C33A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56CA24AE-EDE9-9E9E-2F78-7961A42EC9C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26D7B31-6C79-4A98-88D7-AD3040AC12A3}" type="datetimeFigureOut">
              <a:rPr lang="pt-BR" smtClean="0"/>
              <a:t>06/07/2023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749A384D-A287-A7EC-B968-E0B49B0AE3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E233BC9D-72DB-DC00-7184-5D61CE03B8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5B37326-413E-49CC-A715-8114E179F70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820969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8808DFA-EF67-1A1B-3179-68C5137580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F4546F71-C4C5-DD9B-E9DF-0E19E16329C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26D7B31-6C79-4A98-88D7-AD3040AC12A3}" type="datetimeFigureOut">
              <a:rPr lang="pt-BR" smtClean="0"/>
              <a:t>06/07/2023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839B8C64-631B-1088-23AE-0C02518926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DBF6F7C1-503E-BCC4-208F-304D390305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5B37326-413E-49CC-A715-8114E179F70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5291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86998A42-F93F-F39D-A9D2-FE1FBDEC359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26D7B31-6C79-4A98-88D7-AD3040AC12A3}" type="datetimeFigureOut">
              <a:rPr lang="pt-BR" smtClean="0"/>
              <a:t>06/07/2023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26B8913E-91D3-2911-5878-4C83A1194E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2C3BD5A9-4E77-9763-375A-C316095235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5B37326-413E-49CC-A715-8114E179F70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49391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9C1140F-5F35-984D-5902-9926898837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CF80184-8C65-34F8-CBFD-ACFA6DEC48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583B9CF2-8C32-5B03-51DC-65476D0101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AC74918E-9D5F-59EA-4690-D95CFEAE2A8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26D7B31-6C79-4A98-88D7-AD3040AC12A3}" type="datetimeFigureOut">
              <a:rPr lang="pt-BR" smtClean="0"/>
              <a:t>06/07/2023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B4ADE32E-0E43-FDDF-1571-2A3D2519B4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EBAA5EB-89DB-8246-23EA-C4664A8EF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5B37326-413E-49CC-A715-8114E179F70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515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326BA2-5686-420A-A099-8A8653E78D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856DA34F-3954-4E3B-C0F0-867388BD2D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D47C81B-2DDE-473B-656D-165C5D70C5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41F5839-3F2D-7E2A-FA47-0BADBA973B0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26D7B31-6C79-4A98-88D7-AD3040AC12A3}" type="datetimeFigureOut">
              <a:rPr lang="pt-BR" smtClean="0"/>
              <a:t>06/07/2023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7A453DF-BAD4-6E54-67B3-614817B98A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A3C5FF93-F461-5784-6533-9A757391D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5B37326-413E-49CC-A715-8114E179F70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9537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532B486-8923-12CE-21AA-DB7C749629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pt-BR" dirty="0"/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569136D1-F971-0695-193C-F805B0472E7D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12192000" cy="975360"/>
          </a:xfrm>
          <a:prstGeom prst="rect">
            <a:avLst/>
          </a:prstGeom>
        </p:spPr>
      </p:pic>
      <p:sp>
        <p:nvSpPr>
          <p:cNvPr id="9" name="Espaço Reservado para Título 8">
            <a:extLst>
              <a:ext uri="{FF2B5EF4-FFF2-40B4-BE49-F238E27FC236}">
                <a16:creationId xmlns:a16="http://schemas.microsoft.com/office/drawing/2014/main" id="{8A97682E-5524-8654-8367-2BF47548E3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</p:spTree>
    <p:extLst>
      <p:ext uri="{BB962C8B-B14F-4D97-AF65-F5344CB8AC3E}">
        <p14:creationId xmlns:p14="http://schemas.microsoft.com/office/powerpoint/2010/main" val="1282078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8361E034-1DFA-A09D-67CE-0B6DBB0B43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0830E74-97BE-ACC1-6F6E-29CBE0C3B1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560B99B-6C9B-C2E4-1A04-61F83FC287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A1C23-6E58-49C8-A9DA-37C4EDAC809A}" type="datetimeFigureOut">
              <a:rPr lang="pt-BR" smtClean="0"/>
              <a:t>06/07/2023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44A075D-0119-8F37-1576-DAE34D159D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2896D5E-A6E9-EC76-C929-2E99211640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CD2CA2-788E-4E0E-B202-157AA8D472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3828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6E13D35-4C8E-867B-494A-0E7205EB2E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21362"/>
            <a:ext cx="9144000" cy="2387600"/>
          </a:xfrm>
        </p:spPr>
        <p:txBody>
          <a:bodyPr/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Título do trabalho</a:t>
            </a:r>
            <a:endParaRPr lang="pt-BR" dirty="0"/>
          </a:p>
        </p:txBody>
      </p:sp>
      <p:sp>
        <p:nvSpPr>
          <p:cNvPr id="4" name="Subtítulo 4">
            <a:extLst>
              <a:ext uri="{FF2B5EF4-FFF2-40B4-BE49-F238E27FC236}">
                <a16:creationId xmlns:a16="http://schemas.microsoft.com/office/drawing/2014/main" id="{4FE86AB4-54D4-F9A6-EC5D-3AC5F17F55B5}"/>
              </a:ext>
            </a:extLst>
          </p:cNvPr>
          <p:cNvSpPr txBox="1">
            <a:spLocks/>
          </p:cNvSpPr>
          <p:nvPr/>
        </p:nvSpPr>
        <p:spPr>
          <a:xfrm>
            <a:off x="3208020" y="3103696"/>
            <a:ext cx="5775960" cy="1386364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IES:</a:t>
            </a:r>
          </a:p>
          <a:p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Fomento:</a:t>
            </a:r>
          </a:p>
          <a:p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Grupo de Pesquisa:</a:t>
            </a:r>
          </a:p>
          <a:p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Ou</a:t>
            </a:r>
          </a:p>
          <a:p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Área temática:</a:t>
            </a:r>
          </a:p>
        </p:txBody>
      </p:sp>
      <p:sp>
        <p:nvSpPr>
          <p:cNvPr id="5" name="Subtítulo 4">
            <a:extLst>
              <a:ext uri="{FF2B5EF4-FFF2-40B4-BE49-F238E27FC236}">
                <a16:creationId xmlns:a16="http://schemas.microsoft.com/office/drawing/2014/main" id="{25ED9B05-7963-60B3-F38E-5731764997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97980" y="5014628"/>
            <a:ext cx="5044440" cy="924242"/>
          </a:xfrm>
        </p:spPr>
        <p:txBody>
          <a:bodyPr>
            <a:normAutofit/>
          </a:bodyPr>
          <a:lstStyle/>
          <a:p>
            <a:pPr algn="l"/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Bolsista:</a:t>
            </a:r>
          </a:p>
          <a:p>
            <a:pPr algn="l"/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Orientador(a):</a:t>
            </a:r>
          </a:p>
        </p:txBody>
      </p:sp>
      <p:sp>
        <p:nvSpPr>
          <p:cNvPr id="6" name="Subtítulo 4">
            <a:extLst>
              <a:ext uri="{FF2B5EF4-FFF2-40B4-BE49-F238E27FC236}">
                <a16:creationId xmlns:a16="http://schemas.microsoft.com/office/drawing/2014/main" id="{A6315C1C-3DE3-FBA0-986C-2F20C7CAEDC6}"/>
              </a:ext>
            </a:extLst>
          </p:cNvPr>
          <p:cNvSpPr txBox="1">
            <a:spLocks/>
          </p:cNvSpPr>
          <p:nvPr/>
        </p:nvSpPr>
        <p:spPr>
          <a:xfrm>
            <a:off x="3385268" y="6070486"/>
            <a:ext cx="5044440" cy="52800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Local, data</a:t>
            </a:r>
          </a:p>
        </p:txBody>
      </p:sp>
      <p:sp>
        <p:nvSpPr>
          <p:cNvPr id="9" name="AutoShape 2">
            <a:extLst>
              <a:ext uri="{FF2B5EF4-FFF2-40B4-BE49-F238E27FC236}">
                <a16:creationId xmlns:a16="http://schemas.microsoft.com/office/drawing/2014/main" id="{C528EC75-267E-6743-AE10-180750F9190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10" name="Imagem 9">
            <a:extLst>
              <a:ext uri="{FF2B5EF4-FFF2-40B4-BE49-F238E27FC236}">
                <a16:creationId xmlns:a16="http://schemas.microsoft.com/office/drawing/2014/main" id="{053E8DEF-A4AF-B124-DB04-9B61FAE0B1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4585"/>
            <a:ext cx="12192000" cy="975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06976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utoShape 2">
            <a:extLst>
              <a:ext uri="{FF2B5EF4-FFF2-40B4-BE49-F238E27FC236}">
                <a16:creationId xmlns:a16="http://schemas.microsoft.com/office/drawing/2014/main" id="{C528EC75-267E-6743-AE10-180750F9190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10" name="Imagem 9">
            <a:extLst>
              <a:ext uri="{FF2B5EF4-FFF2-40B4-BE49-F238E27FC236}">
                <a16:creationId xmlns:a16="http://schemas.microsoft.com/office/drawing/2014/main" id="{053E8DEF-A4AF-B124-DB04-9B61FAE0B1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4585"/>
            <a:ext cx="12192000" cy="975360"/>
          </a:xfrm>
          <a:prstGeom prst="rect">
            <a:avLst/>
          </a:prstGeom>
        </p:spPr>
      </p:pic>
      <p:sp>
        <p:nvSpPr>
          <p:cNvPr id="8" name="Título 1">
            <a:extLst>
              <a:ext uri="{FF2B5EF4-FFF2-40B4-BE49-F238E27FC236}">
                <a16:creationId xmlns:a16="http://schemas.microsoft.com/office/drawing/2014/main" id="{70CBA052-766D-4AAE-1796-9B7F93B56790}"/>
              </a:ext>
            </a:extLst>
          </p:cNvPr>
          <p:cNvSpPr txBox="1">
            <a:spLocks/>
          </p:cNvSpPr>
          <p:nvPr/>
        </p:nvSpPr>
        <p:spPr>
          <a:xfrm>
            <a:off x="318715" y="934102"/>
            <a:ext cx="10515600" cy="97536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pt-BR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Espaço Reservado para Conteúdo 2">
            <a:extLst>
              <a:ext uri="{FF2B5EF4-FFF2-40B4-BE49-F238E27FC236}">
                <a16:creationId xmlns:a16="http://schemas.microsoft.com/office/drawing/2014/main" id="{088D323A-62E4-8688-0AA0-56423D088B60}"/>
              </a:ext>
            </a:extLst>
          </p:cNvPr>
          <p:cNvSpPr txBox="1">
            <a:spLocks/>
          </p:cNvSpPr>
          <p:nvPr/>
        </p:nvSpPr>
        <p:spPr>
          <a:xfrm>
            <a:off x="838200" y="2082800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ítulo 13">
            <a:extLst>
              <a:ext uri="{FF2B5EF4-FFF2-40B4-BE49-F238E27FC236}">
                <a16:creationId xmlns:a16="http://schemas.microsoft.com/office/drawing/2014/main" id="{B9CC5B8F-CDAB-4F60-8AD5-D9487BE292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5287" y="953187"/>
            <a:ext cx="10515600" cy="1530802"/>
          </a:xfrm>
        </p:spPr>
        <p:txBody>
          <a:bodyPr/>
          <a:lstStyle/>
          <a:p>
            <a:r>
              <a:rPr lang="pt-BR" sz="4400" dirty="0"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  <a:br>
              <a:rPr lang="pt-BR" sz="4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dirty="0"/>
          </a:p>
        </p:txBody>
      </p:sp>
      <p:sp>
        <p:nvSpPr>
          <p:cNvPr id="15" name="Espaço Reservado para Conteúdo 14">
            <a:extLst>
              <a:ext uri="{FF2B5EF4-FFF2-40B4-BE49-F238E27FC236}">
                <a16:creationId xmlns:a16="http://schemas.microsoft.com/office/drawing/2014/main" id="{6D3B68CB-83A6-4F4C-3300-B37D241553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116675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utoShape 2">
            <a:extLst>
              <a:ext uri="{FF2B5EF4-FFF2-40B4-BE49-F238E27FC236}">
                <a16:creationId xmlns:a16="http://schemas.microsoft.com/office/drawing/2014/main" id="{C528EC75-267E-6743-AE10-180750F9190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10" name="Imagem 9">
            <a:extLst>
              <a:ext uri="{FF2B5EF4-FFF2-40B4-BE49-F238E27FC236}">
                <a16:creationId xmlns:a16="http://schemas.microsoft.com/office/drawing/2014/main" id="{053E8DEF-A4AF-B124-DB04-9B61FAE0B1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4585"/>
            <a:ext cx="12192000" cy="975360"/>
          </a:xfrm>
          <a:prstGeom prst="rect">
            <a:avLst/>
          </a:prstGeom>
        </p:spPr>
      </p:pic>
      <p:sp>
        <p:nvSpPr>
          <p:cNvPr id="12" name="Espaço Reservado para Conteúdo 2">
            <a:extLst>
              <a:ext uri="{FF2B5EF4-FFF2-40B4-BE49-F238E27FC236}">
                <a16:creationId xmlns:a16="http://schemas.microsoft.com/office/drawing/2014/main" id="{F642E7BF-B172-07E7-8CA5-94A92908459B}"/>
              </a:ext>
            </a:extLst>
          </p:cNvPr>
          <p:cNvSpPr txBox="1">
            <a:spLocks/>
          </p:cNvSpPr>
          <p:nvPr/>
        </p:nvSpPr>
        <p:spPr>
          <a:xfrm>
            <a:off x="838200" y="2082800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ítulo 13">
            <a:extLst>
              <a:ext uri="{FF2B5EF4-FFF2-40B4-BE49-F238E27FC236}">
                <a16:creationId xmlns:a16="http://schemas.microsoft.com/office/drawing/2014/main" id="{B5B9285D-4DF2-B20E-AB86-92C79097DD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339" y="970775"/>
            <a:ext cx="10515600" cy="1325563"/>
          </a:xfrm>
        </p:spPr>
        <p:txBody>
          <a:bodyPr/>
          <a:lstStyle/>
          <a:p>
            <a:r>
              <a:rPr lang="pt-BR" sz="4400" dirty="0">
                <a:latin typeface="Arial" panose="020B0604020202020204" pitchFamily="34" charset="0"/>
                <a:cs typeface="Arial" panose="020B0604020202020204" pitchFamily="34" charset="0"/>
              </a:rPr>
              <a:t>Metodologia</a:t>
            </a:r>
            <a:br>
              <a:rPr lang="pt-BR" sz="4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dirty="0"/>
          </a:p>
        </p:txBody>
      </p:sp>
      <p:sp>
        <p:nvSpPr>
          <p:cNvPr id="15" name="Espaço Reservado para Conteúdo 14">
            <a:extLst>
              <a:ext uri="{FF2B5EF4-FFF2-40B4-BE49-F238E27FC236}">
                <a16:creationId xmlns:a16="http://schemas.microsoft.com/office/drawing/2014/main" id="{91ABA4E6-46C0-AF01-9259-445F22E22F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175003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utoShape 2">
            <a:extLst>
              <a:ext uri="{FF2B5EF4-FFF2-40B4-BE49-F238E27FC236}">
                <a16:creationId xmlns:a16="http://schemas.microsoft.com/office/drawing/2014/main" id="{C528EC75-267E-6743-AE10-180750F9190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10" name="Imagem 9">
            <a:extLst>
              <a:ext uri="{FF2B5EF4-FFF2-40B4-BE49-F238E27FC236}">
                <a16:creationId xmlns:a16="http://schemas.microsoft.com/office/drawing/2014/main" id="{053E8DEF-A4AF-B124-DB04-9B61FAE0B1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4585"/>
            <a:ext cx="12192000" cy="975360"/>
          </a:xfrm>
          <a:prstGeom prst="rect">
            <a:avLst/>
          </a:prstGeom>
        </p:spPr>
      </p:pic>
      <p:sp>
        <p:nvSpPr>
          <p:cNvPr id="14" name="Título 13">
            <a:extLst>
              <a:ext uri="{FF2B5EF4-FFF2-40B4-BE49-F238E27FC236}">
                <a16:creationId xmlns:a16="http://schemas.microsoft.com/office/drawing/2014/main" id="{1E97A67B-44E7-4088-68F7-230271E84B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330" y="970775"/>
            <a:ext cx="10515600" cy="1325563"/>
          </a:xfrm>
        </p:spPr>
        <p:txBody>
          <a:bodyPr/>
          <a:lstStyle/>
          <a:p>
            <a:r>
              <a:rPr lang="pt-BR" sz="4400" dirty="0">
                <a:latin typeface="Arial" panose="020B0604020202020204" pitchFamily="34" charset="0"/>
                <a:cs typeface="Arial" panose="020B0604020202020204" pitchFamily="34" charset="0"/>
              </a:rPr>
              <a:t>Resultados e Discussão</a:t>
            </a:r>
            <a:br>
              <a:rPr lang="pt-BR" sz="4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dirty="0"/>
          </a:p>
        </p:txBody>
      </p:sp>
      <p:sp>
        <p:nvSpPr>
          <p:cNvPr id="15" name="Espaço Reservado para Conteúdo 14">
            <a:extLst>
              <a:ext uri="{FF2B5EF4-FFF2-40B4-BE49-F238E27FC236}">
                <a16:creationId xmlns:a16="http://schemas.microsoft.com/office/drawing/2014/main" id="{5039B8FF-9329-A2BF-A600-89727E5731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621189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utoShape 2">
            <a:extLst>
              <a:ext uri="{FF2B5EF4-FFF2-40B4-BE49-F238E27FC236}">
                <a16:creationId xmlns:a16="http://schemas.microsoft.com/office/drawing/2014/main" id="{C528EC75-267E-6743-AE10-180750F9190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10" name="Imagem 9">
            <a:extLst>
              <a:ext uri="{FF2B5EF4-FFF2-40B4-BE49-F238E27FC236}">
                <a16:creationId xmlns:a16="http://schemas.microsoft.com/office/drawing/2014/main" id="{053E8DEF-A4AF-B124-DB04-9B61FAE0B1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4585"/>
            <a:ext cx="12192000" cy="975360"/>
          </a:xfrm>
          <a:prstGeom prst="rect">
            <a:avLst/>
          </a:prstGeom>
        </p:spPr>
      </p:pic>
      <p:sp>
        <p:nvSpPr>
          <p:cNvPr id="14" name="Título 13">
            <a:extLst>
              <a:ext uri="{FF2B5EF4-FFF2-40B4-BE49-F238E27FC236}">
                <a16:creationId xmlns:a16="http://schemas.microsoft.com/office/drawing/2014/main" id="{479C9C10-E823-7B9F-BE65-5B57A1364A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087" y="993351"/>
            <a:ext cx="10515600" cy="1325563"/>
          </a:xfrm>
        </p:spPr>
        <p:txBody>
          <a:bodyPr/>
          <a:lstStyle/>
          <a:p>
            <a:r>
              <a:rPr lang="pt-BR" sz="4400" dirty="0">
                <a:latin typeface="Arial" panose="020B0604020202020204" pitchFamily="34" charset="0"/>
                <a:cs typeface="Arial" panose="020B0604020202020204" pitchFamily="34" charset="0"/>
              </a:rPr>
              <a:t>Conclusões</a:t>
            </a:r>
            <a:br>
              <a:rPr lang="pt-BR" sz="4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dirty="0"/>
          </a:p>
        </p:txBody>
      </p:sp>
      <p:sp>
        <p:nvSpPr>
          <p:cNvPr id="15" name="Espaço Reservado para Conteúdo 14">
            <a:extLst>
              <a:ext uri="{FF2B5EF4-FFF2-40B4-BE49-F238E27FC236}">
                <a16:creationId xmlns:a16="http://schemas.microsoft.com/office/drawing/2014/main" id="{5DA97BE1-E378-9825-9476-DC03C98271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971676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utoShape 2">
            <a:extLst>
              <a:ext uri="{FF2B5EF4-FFF2-40B4-BE49-F238E27FC236}">
                <a16:creationId xmlns:a16="http://schemas.microsoft.com/office/drawing/2014/main" id="{C528EC75-267E-6743-AE10-180750F9190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10" name="Imagem 9">
            <a:extLst>
              <a:ext uri="{FF2B5EF4-FFF2-40B4-BE49-F238E27FC236}">
                <a16:creationId xmlns:a16="http://schemas.microsoft.com/office/drawing/2014/main" id="{053E8DEF-A4AF-B124-DB04-9B61FAE0B1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4585"/>
            <a:ext cx="12192000" cy="975360"/>
          </a:xfrm>
          <a:prstGeom prst="rect">
            <a:avLst/>
          </a:prstGeom>
        </p:spPr>
      </p:pic>
      <p:sp>
        <p:nvSpPr>
          <p:cNvPr id="14" name="Título 13">
            <a:extLst>
              <a:ext uri="{FF2B5EF4-FFF2-40B4-BE49-F238E27FC236}">
                <a16:creationId xmlns:a16="http://schemas.microsoft.com/office/drawing/2014/main" id="{1155E0B2-A540-FD2D-69A6-8AF24F6181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591" y="982749"/>
            <a:ext cx="10515600" cy="1325563"/>
          </a:xfrm>
        </p:spPr>
        <p:txBody>
          <a:bodyPr/>
          <a:lstStyle/>
          <a:p>
            <a:r>
              <a:rPr lang="pt-BR" sz="4400" dirty="0">
                <a:latin typeface="Arial" panose="020B0604020202020204" pitchFamily="34" charset="0"/>
                <a:cs typeface="Arial" panose="020B0604020202020204" pitchFamily="34" charset="0"/>
              </a:rPr>
              <a:t>Referências</a:t>
            </a:r>
            <a:br>
              <a:rPr lang="pt-BR" sz="4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dirty="0"/>
          </a:p>
        </p:txBody>
      </p:sp>
      <p:sp>
        <p:nvSpPr>
          <p:cNvPr id="15" name="Espaço Reservado para Conteúdo 14">
            <a:extLst>
              <a:ext uri="{FF2B5EF4-FFF2-40B4-BE49-F238E27FC236}">
                <a16:creationId xmlns:a16="http://schemas.microsoft.com/office/drawing/2014/main" id="{198CBBD6-C791-E4C3-366A-E6546F30D0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959063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m 9">
            <a:extLst>
              <a:ext uri="{FF2B5EF4-FFF2-40B4-BE49-F238E27FC236}">
                <a16:creationId xmlns:a16="http://schemas.microsoft.com/office/drawing/2014/main" id="{053E8DEF-A4AF-B124-DB04-9B61FAE0B1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4585"/>
            <a:ext cx="12192000" cy="975360"/>
          </a:xfrm>
          <a:prstGeom prst="rect">
            <a:avLst/>
          </a:prstGeom>
        </p:spPr>
      </p:pic>
      <p:sp>
        <p:nvSpPr>
          <p:cNvPr id="14" name="Título 13">
            <a:extLst>
              <a:ext uri="{FF2B5EF4-FFF2-40B4-BE49-F238E27FC236}">
                <a16:creationId xmlns:a16="http://schemas.microsoft.com/office/drawing/2014/main" id="{5FA7F48C-9796-37A4-F811-7AFF4D77CC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591" y="970775"/>
            <a:ext cx="10515600" cy="1325563"/>
          </a:xfrm>
        </p:spPr>
        <p:txBody>
          <a:bodyPr/>
          <a:lstStyle/>
          <a:p>
            <a:r>
              <a:rPr lang="pt-BR" sz="4400" dirty="0">
                <a:latin typeface="Arial" panose="020B0604020202020204" pitchFamily="34" charset="0"/>
                <a:cs typeface="Arial" panose="020B0604020202020204" pitchFamily="34" charset="0"/>
              </a:rPr>
              <a:t>Agradecimentos (Opcional)</a:t>
            </a:r>
            <a:br>
              <a:rPr lang="pt-BR" sz="4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dirty="0"/>
          </a:p>
        </p:txBody>
      </p:sp>
      <p:sp>
        <p:nvSpPr>
          <p:cNvPr id="15" name="Espaço Reservado para Conteúdo 14">
            <a:extLst>
              <a:ext uri="{FF2B5EF4-FFF2-40B4-BE49-F238E27FC236}">
                <a16:creationId xmlns:a16="http://schemas.microsoft.com/office/drawing/2014/main" id="{C9F37867-F6AD-4A02-D655-B387FD6BF4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6600947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Personalizar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41</Words>
  <Application>Microsoft Office PowerPoint</Application>
  <PresentationFormat>Widescreen</PresentationFormat>
  <Paragraphs>15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Tema do Office</vt:lpstr>
      <vt:lpstr>Personalizar design</vt:lpstr>
      <vt:lpstr>Título do trabalho</vt:lpstr>
      <vt:lpstr>Introdução </vt:lpstr>
      <vt:lpstr>Metodologia </vt:lpstr>
      <vt:lpstr>Resultados e Discussão </vt:lpstr>
      <vt:lpstr>Conclusões </vt:lpstr>
      <vt:lpstr>Referências </vt:lpstr>
      <vt:lpstr>Agradecimentos (Opcional)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Sabrina Nadalon</dc:creator>
  <cp:lastModifiedBy>Sabrina Nadalon</cp:lastModifiedBy>
  <cp:revision>7</cp:revision>
  <dcterms:created xsi:type="dcterms:W3CDTF">2023-07-06T18:47:51Z</dcterms:created>
  <dcterms:modified xsi:type="dcterms:W3CDTF">2023-07-06T19:42:20Z</dcterms:modified>
</cp:coreProperties>
</file>