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03D85E-45C7-F162-BA93-2E4C64D850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B657ABF-5CC6-84A5-9AED-ACD2A6137F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8DD6CC1-BD1B-7EE6-A443-EE4D77CFF0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6D7B31-6C79-4A98-88D7-AD3040AC12A3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C6ACA83-7176-01A4-9496-7ABE1CE18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213A661-0187-F196-05E0-3C0A725B8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B37326-413E-49CC-A715-8114E179F7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01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3B3489-8468-DF6B-9E44-ACD80CE25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214CA44-98C6-EEE7-65EE-FE44B63ED8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26AB38C-74BE-844D-CD58-19DCA756F7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6D7B31-6C79-4A98-88D7-AD3040AC12A3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7215CF2-7CF5-559F-CF50-BB4F88EF3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436BB76-8BEE-16A4-2C44-DBAD7348E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B37326-413E-49CC-A715-8114E179F7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773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F18CC8-924C-7872-1413-C9BDF3B40D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C94FBF0-33BA-64AB-2D2E-4A2C93D4D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CBAEC7-F963-AE7D-E4A9-4229DFCE21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6D7B31-6C79-4A98-88D7-AD3040AC12A3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1364CD2-8E0E-D516-5083-4B6DB95A7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5DC6B47-F67D-CF25-1EBC-103A9BE96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B37326-413E-49CC-A715-8114E179F7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6823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E13D6A-A0C1-317F-1D64-5C2859EC6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756BE0-4C4F-A8C1-B1B1-1266B6D44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3CA1E09-6FEA-776B-97A5-35D21F8F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1C23-6E58-49C8-A9DA-37C4EDAC809A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E4C9A6D-36F9-59C6-1F29-0D67AF391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D80A0E-BB66-233D-72EE-57064457F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2CA2-788E-4E0E-B202-157AA8D472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2057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D4701F-A29D-7024-9855-2A893582D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4870551-EB29-F2FC-C938-08976EAEC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15032BE-FEAE-F184-618B-95C756EA8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1C23-6E58-49C8-A9DA-37C4EDAC809A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C1E0A03-F3F9-A9E5-FAAE-D39410552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1DB918D-9E14-FBE0-B75D-5D0A0ECA9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2CA2-788E-4E0E-B202-157AA8D472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2083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5BF307-715C-DF7B-285A-AD10E5E58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7B2F27F-E3B1-A185-5FA2-21102360E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E15142B-84F7-97C4-95D4-6EA24E06E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1C23-6E58-49C8-A9DA-37C4EDAC809A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0D668CE-3663-9A5A-4C93-8D6892AF3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D6EEC1D-E00D-B970-0CDB-2266ECA5B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2CA2-788E-4E0E-B202-157AA8D472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9388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1C0EB-AF3F-898F-8685-B7BE7B356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9B7B143-44CC-EBBD-BFC6-E9B5EF6213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15DDCE2-5C31-1466-EB0C-3573C0950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D5D25F6-1CA0-AF96-EC05-150B2F310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1C23-6E58-49C8-A9DA-37C4EDAC809A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692DCB0-6C64-1593-B983-01720963A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505D34A-7B8C-7C3B-49DD-8CBD96B21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2CA2-788E-4E0E-B202-157AA8D472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7707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05E125-F714-8C8A-4E48-04AEBACAE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C6FBDCA-9C0E-4D6D-88FB-665A3295C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B3287B4-8D0F-4B5B-393F-3CE54A208E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B244A2F-14EC-5731-BD67-F1C41DAF92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8C8027C-1B15-5FE9-874F-08ECEB4BCE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01B9A9B-A1DD-576D-70F7-5B3E4AE06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1C23-6E58-49C8-A9DA-37C4EDAC809A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602FB29-AB41-45E2-0EC7-297589B0C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5E8487B-1ECB-EA59-B069-74B9DC59B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2CA2-788E-4E0E-B202-157AA8D472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62414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8EDD0A-E00B-5225-DF3A-5892CDCCF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5818016-6A83-3921-7C4B-4A6699D05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1C23-6E58-49C8-A9DA-37C4EDAC809A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2BFAC65-4095-0513-26BF-092BBE714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C882134-2C8F-0125-386E-DF51A6AB9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2CA2-788E-4E0E-B202-157AA8D472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1816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45DC1AB-5170-605C-871B-1E91FD20A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1C23-6E58-49C8-A9DA-37C4EDAC809A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2B8893A-3155-65D8-C496-382C844B6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444D7E3-E24D-F911-F63D-A2FB1EF8F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2CA2-788E-4E0E-B202-157AA8D472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8071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06A303-EA80-D65A-9108-7011C5DCD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752380D-3D18-7610-A324-869189219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12528A7-6038-A565-A3E0-8FF560ED70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2884FD1-C942-11EE-EE0D-4CB578016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1C23-6E58-49C8-A9DA-37C4EDAC809A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CFA984C-F948-7FD0-C52A-6E15BA0B2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E0DF270-E0DF-D2C0-23E6-F9515605A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2CA2-788E-4E0E-B202-157AA8D472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3725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111604-B037-4B9A-01CF-E971E7593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7004A65-CE61-A6A7-4C4C-299B29F15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CC5606-15D1-C160-F818-48E263B433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6D7B31-6C79-4A98-88D7-AD3040AC12A3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842DF51-38CB-1E3A-DDD5-50A9038EB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32D494C-8FB9-93FB-8377-CF914CA8A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B37326-413E-49CC-A715-8114E179F7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32003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C18967-0752-7389-3106-D9EE6D15B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81B461F-313A-3AD5-74CD-6782A54F1C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9521A87-452B-5034-808D-454AE5865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56F32D3-6FA0-F269-604F-1369B5046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1C23-6E58-49C8-A9DA-37C4EDAC809A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780B191-E6AC-7138-9999-239E9C70D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FDA16E4-6259-E25D-B31C-0E96BD1D5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2CA2-788E-4E0E-B202-157AA8D472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89291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EF0C7A-861D-0FD5-C472-711F2D8E7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3FF950E-C2A5-C3B5-9F0E-172276789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7F25509-A562-5C45-DE9F-BFA3B5D34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1C23-6E58-49C8-A9DA-37C4EDAC809A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D394E9-6987-0973-BCAB-2DEA54FA6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5C3943A-B389-DEA4-841B-4CDA3EF20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2CA2-788E-4E0E-B202-157AA8D472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01636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850240A-35B9-469B-CD48-C58688D7EF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3B9DC49-5DF4-9F70-1F88-038E54D193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9E34BA-32D8-DE2C-10EC-1496111F7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1C23-6E58-49C8-A9DA-37C4EDAC809A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5E73CD1-2AA2-7E60-C709-EE419A76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57D7CC-486D-7472-EB07-CBA38CA6A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2CA2-788E-4E0E-B202-157AA8D472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6494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09E483-86C1-9142-8591-C4F73BF50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0EEA0EE-6E4E-8712-E52A-EF428646B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1C23-6E58-49C8-A9DA-37C4EDAC809A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2A8D12A-9C9B-8BF2-F2C6-0D45028AA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278F848-1042-4ADB-FE49-DAF6599E7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2CA2-788E-4E0E-B202-157AA8D472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401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11C121-9795-3427-8D18-E6D2177D5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BBAA402-1D7F-4C62-B0E0-72C9AE1BAB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E194E8F-D4E8-0660-CD6C-915319BF75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6D7B31-6C79-4A98-88D7-AD3040AC12A3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99FC56D-CF11-237C-F9C0-2C797D783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F7CFAC1-5B57-67B6-C4AF-07006C82A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B37326-413E-49CC-A715-8114E179F7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8585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ABB058-C208-5B56-B200-310DC3329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0B27C96-4E44-CDE3-C149-EA2BE966FF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E7A8151-2A30-821C-090C-B7DF6E5D70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2C01779-DA17-EDBA-C8D7-0F110833B5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6D7B31-6C79-4A98-88D7-AD3040AC12A3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7B9CD9A-949F-313C-1C45-0EC4D8C33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DDF782A-F657-483E-10C7-635260514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B37326-413E-49CC-A715-8114E179F7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1309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CD17E0-7FB1-0FF1-FCC5-89E948D0E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5AE70E5-A273-9DC8-C0D5-2A7923B56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A9791B9-DE0D-F893-236C-205B8EEAC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BB1F252-AA4A-E22F-E95B-2785587B4E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0B333A3-54FC-712B-DE85-9CCB75C33A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6CA24AE-EDE9-9E9E-2F78-7961A42EC9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6D7B31-6C79-4A98-88D7-AD3040AC12A3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49A384D-A287-A7EC-B968-E0B49B0AE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233BC9D-72DB-DC00-7184-5D61CE03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B37326-413E-49CC-A715-8114E179F7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2096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808DFA-EF67-1A1B-3179-68C513758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4546F71-C4C5-DD9B-E9DF-0E19E16329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6D7B31-6C79-4A98-88D7-AD3040AC12A3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39B8C64-631B-1088-23AE-0C0251892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BF6F7C1-503E-BCC4-208F-304D39030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B37326-413E-49CC-A715-8114E179F7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291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6998A42-F93F-F39D-A9D2-FE1FBDEC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6D7B31-6C79-4A98-88D7-AD3040AC12A3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6B8913E-91D3-2911-5878-4C83A1194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C3BD5A9-4E77-9763-375A-C31609523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B37326-413E-49CC-A715-8114E179F7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9391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C1140F-5F35-984D-5902-99268988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F80184-8C65-34F8-CBFD-ACFA6DEC4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83B9CF2-8C32-5B03-51DC-65476D010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C74918E-9D5F-59EA-4690-D95CFEAE2A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6D7B31-6C79-4A98-88D7-AD3040AC12A3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4ADE32E-0E43-FDDF-1571-2A3D2519B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BAA5EB-89DB-8246-23EA-C4664A8E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B37326-413E-49CC-A715-8114E179F7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515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326BA2-5686-420A-A099-8A8653E78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56DA34F-3954-4E3B-C0F0-867388BD2D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D47C81B-2DDE-473B-656D-165C5D70C5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41F5839-3F2D-7E2A-FA47-0BADBA973B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6D7B31-6C79-4A98-88D7-AD3040AC12A3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7A453DF-BAD4-6E54-67B3-614817B98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3C5FF93-F461-5784-6533-9A757391D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B37326-413E-49CC-A715-8114E179F7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537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532B486-8923-12CE-21AA-DB7C749629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pt-BR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569136D1-F971-0695-193C-F805B0472E7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975360"/>
          </a:xfrm>
          <a:prstGeom prst="rect">
            <a:avLst/>
          </a:prstGeom>
        </p:spPr>
      </p:pic>
      <p:sp>
        <p:nvSpPr>
          <p:cNvPr id="9" name="Espaço Reservado para Título 8">
            <a:extLst>
              <a:ext uri="{FF2B5EF4-FFF2-40B4-BE49-F238E27FC236}">
                <a16:creationId xmlns:a16="http://schemas.microsoft.com/office/drawing/2014/main" id="{8A97682E-5524-8654-8367-2BF47548E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282078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361E034-1DFA-A09D-67CE-0B6DBB0B4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0830E74-97BE-ACC1-6F6E-29CBE0C3B1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560B99B-6C9B-C2E4-1A04-61F83FC287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A1C23-6E58-49C8-A9DA-37C4EDAC809A}" type="datetimeFigureOut">
              <a:rPr lang="pt-BR" smtClean="0"/>
              <a:t>06/07/2023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44A075D-0119-8F37-1576-DAE34D159D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2896D5E-A6E9-EC76-C929-2E9921164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D2CA2-788E-4E0E-B202-157AA8D472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3828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E13D35-4C8E-867B-494A-0E7205EB2E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21362"/>
            <a:ext cx="9144000" cy="2387600"/>
          </a:xfrm>
        </p:spPr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  <a:endParaRPr lang="pt-BR" dirty="0"/>
          </a:p>
        </p:txBody>
      </p:sp>
      <p:sp>
        <p:nvSpPr>
          <p:cNvPr id="4" name="Subtítulo 4">
            <a:extLst>
              <a:ext uri="{FF2B5EF4-FFF2-40B4-BE49-F238E27FC236}">
                <a16:creationId xmlns:a16="http://schemas.microsoft.com/office/drawing/2014/main" id="{4FE86AB4-54D4-F9A6-EC5D-3AC5F17F55B5}"/>
              </a:ext>
            </a:extLst>
          </p:cNvPr>
          <p:cNvSpPr txBox="1">
            <a:spLocks/>
          </p:cNvSpPr>
          <p:nvPr/>
        </p:nvSpPr>
        <p:spPr>
          <a:xfrm>
            <a:off x="3208020" y="3103696"/>
            <a:ext cx="5775960" cy="138636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IES:</a:t>
            </a:r>
          </a:p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Fomento:</a:t>
            </a:r>
          </a:p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Grupo de Pesquisa:</a:t>
            </a:r>
          </a:p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</a:p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Área temática: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25ED9B05-7963-60B3-F38E-5731764997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97980" y="5014628"/>
            <a:ext cx="5044440" cy="924242"/>
          </a:xfrm>
        </p:spPr>
        <p:txBody>
          <a:bodyPr>
            <a:normAutofit/>
          </a:bodyPr>
          <a:lstStyle/>
          <a:p>
            <a:pPr algn="l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Bolsista:</a:t>
            </a:r>
          </a:p>
          <a:p>
            <a:pPr algn="l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Orientador(a):</a:t>
            </a:r>
          </a:p>
        </p:txBody>
      </p:sp>
      <p:sp>
        <p:nvSpPr>
          <p:cNvPr id="6" name="Subtítulo 4">
            <a:extLst>
              <a:ext uri="{FF2B5EF4-FFF2-40B4-BE49-F238E27FC236}">
                <a16:creationId xmlns:a16="http://schemas.microsoft.com/office/drawing/2014/main" id="{A6315C1C-3DE3-FBA0-986C-2F20C7CAEDC6}"/>
              </a:ext>
            </a:extLst>
          </p:cNvPr>
          <p:cNvSpPr txBox="1">
            <a:spLocks/>
          </p:cNvSpPr>
          <p:nvPr/>
        </p:nvSpPr>
        <p:spPr>
          <a:xfrm>
            <a:off x="3385268" y="6070486"/>
            <a:ext cx="5044440" cy="52800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Local, data</a:t>
            </a:r>
          </a:p>
        </p:txBody>
      </p:sp>
      <p:sp>
        <p:nvSpPr>
          <p:cNvPr id="9" name="AutoShape 2">
            <a:extLst>
              <a:ext uri="{FF2B5EF4-FFF2-40B4-BE49-F238E27FC236}">
                <a16:creationId xmlns:a16="http://schemas.microsoft.com/office/drawing/2014/main" id="{C528EC75-267E-6743-AE10-180750F9190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053E8DEF-A4AF-B124-DB04-9B61FAE0B1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85"/>
            <a:ext cx="12192000" cy="97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697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2">
            <a:extLst>
              <a:ext uri="{FF2B5EF4-FFF2-40B4-BE49-F238E27FC236}">
                <a16:creationId xmlns:a16="http://schemas.microsoft.com/office/drawing/2014/main" id="{C528EC75-267E-6743-AE10-180750F9190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053E8DEF-A4AF-B124-DB04-9B61FAE0B1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85"/>
            <a:ext cx="12192000" cy="975360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70CBA052-766D-4AAE-1796-9B7F93B56790}"/>
              </a:ext>
            </a:extLst>
          </p:cNvPr>
          <p:cNvSpPr txBox="1">
            <a:spLocks/>
          </p:cNvSpPr>
          <p:nvPr/>
        </p:nvSpPr>
        <p:spPr>
          <a:xfrm>
            <a:off x="318715" y="934102"/>
            <a:ext cx="10515600" cy="97536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Espaço Reservado para Conteúdo 2">
            <a:extLst>
              <a:ext uri="{FF2B5EF4-FFF2-40B4-BE49-F238E27FC236}">
                <a16:creationId xmlns:a16="http://schemas.microsoft.com/office/drawing/2014/main" id="{088D323A-62E4-8688-0AA0-56423D088B60}"/>
              </a:ext>
            </a:extLst>
          </p:cNvPr>
          <p:cNvSpPr txBox="1">
            <a:spLocks/>
          </p:cNvSpPr>
          <p:nvPr/>
        </p:nvSpPr>
        <p:spPr>
          <a:xfrm>
            <a:off x="838200" y="208280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ítulo 13">
            <a:extLst>
              <a:ext uri="{FF2B5EF4-FFF2-40B4-BE49-F238E27FC236}">
                <a16:creationId xmlns:a16="http://schemas.microsoft.com/office/drawing/2014/main" id="{B9CC5B8F-CDAB-4F60-8AD5-D9487BE29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287" y="953187"/>
            <a:ext cx="10515600" cy="1530802"/>
          </a:xfrm>
        </p:spPr>
        <p:txBody>
          <a:bodyPr/>
          <a:lstStyle/>
          <a:p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b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dirty="0"/>
          </a:p>
        </p:txBody>
      </p:sp>
      <p:sp>
        <p:nvSpPr>
          <p:cNvPr id="15" name="Espaço Reservado para Conteúdo 14">
            <a:extLst>
              <a:ext uri="{FF2B5EF4-FFF2-40B4-BE49-F238E27FC236}">
                <a16:creationId xmlns:a16="http://schemas.microsoft.com/office/drawing/2014/main" id="{6D3B68CB-83A6-4F4C-3300-B37D24155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1667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2">
            <a:extLst>
              <a:ext uri="{FF2B5EF4-FFF2-40B4-BE49-F238E27FC236}">
                <a16:creationId xmlns:a16="http://schemas.microsoft.com/office/drawing/2014/main" id="{C528EC75-267E-6743-AE10-180750F9190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053E8DEF-A4AF-B124-DB04-9B61FAE0B1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85"/>
            <a:ext cx="12192000" cy="975360"/>
          </a:xfrm>
          <a:prstGeom prst="rect">
            <a:avLst/>
          </a:prstGeom>
        </p:spPr>
      </p:pic>
      <p:sp>
        <p:nvSpPr>
          <p:cNvPr id="12" name="Espaço Reservado para Conteúdo 2">
            <a:extLst>
              <a:ext uri="{FF2B5EF4-FFF2-40B4-BE49-F238E27FC236}">
                <a16:creationId xmlns:a16="http://schemas.microsoft.com/office/drawing/2014/main" id="{F642E7BF-B172-07E7-8CA5-94A92908459B}"/>
              </a:ext>
            </a:extLst>
          </p:cNvPr>
          <p:cNvSpPr txBox="1">
            <a:spLocks/>
          </p:cNvSpPr>
          <p:nvPr/>
        </p:nvSpPr>
        <p:spPr>
          <a:xfrm>
            <a:off x="838200" y="208280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ítulo 13">
            <a:extLst>
              <a:ext uri="{FF2B5EF4-FFF2-40B4-BE49-F238E27FC236}">
                <a16:creationId xmlns:a16="http://schemas.microsoft.com/office/drawing/2014/main" id="{B5B9285D-4DF2-B20E-AB86-92C79097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339" y="970775"/>
            <a:ext cx="10515600" cy="1325563"/>
          </a:xfrm>
        </p:spPr>
        <p:txBody>
          <a:bodyPr/>
          <a:lstStyle/>
          <a:p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  <a:b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dirty="0"/>
          </a:p>
        </p:txBody>
      </p:sp>
      <p:sp>
        <p:nvSpPr>
          <p:cNvPr id="15" name="Espaço Reservado para Conteúdo 14">
            <a:extLst>
              <a:ext uri="{FF2B5EF4-FFF2-40B4-BE49-F238E27FC236}">
                <a16:creationId xmlns:a16="http://schemas.microsoft.com/office/drawing/2014/main" id="{91ABA4E6-46C0-AF01-9259-445F22E22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7500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2">
            <a:extLst>
              <a:ext uri="{FF2B5EF4-FFF2-40B4-BE49-F238E27FC236}">
                <a16:creationId xmlns:a16="http://schemas.microsoft.com/office/drawing/2014/main" id="{C528EC75-267E-6743-AE10-180750F9190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053E8DEF-A4AF-B124-DB04-9B61FAE0B1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85"/>
            <a:ext cx="12192000" cy="975360"/>
          </a:xfrm>
          <a:prstGeom prst="rect">
            <a:avLst/>
          </a:prstGeom>
        </p:spPr>
      </p:pic>
      <p:sp>
        <p:nvSpPr>
          <p:cNvPr id="14" name="Título 13">
            <a:extLst>
              <a:ext uri="{FF2B5EF4-FFF2-40B4-BE49-F238E27FC236}">
                <a16:creationId xmlns:a16="http://schemas.microsoft.com/office/drawing/2014/main" id="{1E97A67B-44E7-4088-68F7-230271E84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30" y="970775"/>
            <a:ext cx="10515600" cy="1325563"/>
          </a:xfrm>
        </p:spPr>
        <p:txBody>
          <a:bodyPr/>
          <a:lstStyle/>
          <a:p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  <a:b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dirty="0"/>
          </a:p>
        </p:txBody>
      </p:sp>
      <p:sp>
        <p:nvSpPr>
          <p:cNvPr id="15" name="Espaço Reservado para Conteúdo 14">
            <a:extLst>
              <a:ext uri="{FF2B5EF4-FFF2-40B4-BE49-F238E27FC236}">
                <a16:creationId xmlns:a16="http://schemas.microsoft.com/office/drawing/2014/main" id="{5039B8FF-9329-A2BF-A600-89727E573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2118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2">
            <a:extLst>
              <a:ext uri="{FF2B5EF4-FFF2-40B4-BE49-F238E27FC236}">
                <a16:creationId xmlns:a16="http://schemas.microsoft.com/office/drawing/2014/main" id="{C528EC75-267E-6743-AE10-180750F9190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053E8DEF-A4AF-B124-DB04-9B61FAE0B1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85"/>
            <a:ext cx="12192000" cy="975360"/>
          </a:xfrm>
          <a:prstGeom prst="rect">
            <a:avLst/>
          </a:prstGeom>
        </p:spPr>
      </p:pic>
      <p:sp>
        <p:nvSpPr>
          <p:cNvPr id="14" name="Título 13">
            <a:extLst>
              <a:ext uri="{FF2B5EF4-FFF2-40B4-BE49-F238E27FC236}">
                <a16:creationId xmlns:a16="http://schemas.microsoft.com/office/drawing/2014/main" id="{479C9C10-E823-7B9F-BE65-5B57A1364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87" y="993351"/>
            <a:ext cx="10515600" cy="1325563"/>
          </a:xfrm>
        </p:spPr>
        <p:txBody>
          <a:bodyPr/>
          <a:lstStyle/>
          <a:p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Conclusões</a:t>
            </a:r>
            <a:b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dirty="0"/>
          </a:p>
        </p:txBody>
      </p:sp>
      <p:sp>
        <p:nvSpPr>
          <p:cNvPr id="15" name="Espaço Reservado para Conteúdo 14">
            <a:extLst>
              <a:ext uri="{FF2B5EF4-FFF2-40B4-BE49-F238E27FC236}">
                <a16:creationId xmlns:a16="http://schemas.microsoft.com/office/drawing/2014/main" id="{5DA97BE1-E378-9825-9476-DC03C9827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7167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2">
            <a:extLst>
              <a:ext uri="{FF2B5EF4-FFF2-40B4-BE49-F238E27FC236}">
                <a16:creationId xmlns:a16="http://schemas.microsoft.com/office/drawing/2014/main" id="{C528EC75-267E-6743-AE10-180750F9190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053E8DEF-A4AF-B124-DB04-9B61FAE0B1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85"/>
            <a:ext cx="12192000" cy="975360"/>
          </a:xfrm>
          <a:prstGeom prst="rect">
            <a:avLst/>
          </a:prstGeom>
        </p:spPr>
      </p:pic>
      <p:sp>
        <p:nvSpPr>
          <p:cNvPr id="14" name="Título 13">
            <a:extLst>
              <a:ext uri="{FF2B5EF4-FFF2-40B4-BE49-F238E27FC236}">
                <a16:creationId xmlns:a16="http://schemas.microsoft.com/office/drawing/2014/main" id="{1155E0B2-A540-FD2D-69A6-8AF24F61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91" y="982749"/>
            <a:ext cx="10515600" cy="1325563"/>
          </a:xfrm>
        </p:spPr>
        <p:txBody>
          <a:bodyPr/>
          <a:lstStyle/>
          <a:p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b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dirty="0"/>
          </a:p>
        </p:txBody>
      </p:sp>
      <p:sp>
        <p:nvSpPr>
          <p:cNvPr id="15" name="Espaço Reservado para Conteúdo 14">
            <a:extLst>
              <a:ext uri="{FF2B5EF4-FFF2-40B4-BE49-F238E27FC236}">
                <a16:creationId xmlns:a16="http://schemas.microsoft.com/office/drawing/2014/main" id="{198CBBD6-C791-E4C3-366A-E6546F30D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5906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extLst>
              <a:ext uri="{FF2B5EF4-FFF2-40B4-BE49-F238E27FC236}">
                <a16:creationId xmlns:a16="http://schemas.microsoft.com/office/drawing/2014/main" id="{053E8DEF-A4AF-B124-DB04-9B61FAE0B1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85"/>
            <a:ext cx="12192000" cy="975360"/>
          </a:xfrm>
          <a:prstGeom prst="rect">
            <a:avLst/>
          </a:prstGeom>
        </p:spPr>
      </p:pic>
      <p:sp>
        <p:nvSpPr>
          <p:cNvPr id="14" name="Título 13">
            <a:extLst>
              <a:ext uri="{FF2B5EF4-FFF2-40B4-BE49-F238E27FC236}">
                <a16:creationId xmlns:a16="http://schemas.microsoft.com/office/drawing/2014/main" id="{5FA7F48C-9796-37A4-F811-7AFF4D77C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91" y="970775"/>
            <a:ext cx="10515600" cy="1325563"/>
          </a:xfrm>
        </p:spPr>
        <p:txBody>
          <a:bodyPr/>
          <a:lstStyle/>
          <a:p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Agradecimentos (Opcional)</a:t>
            </a:r>
            <a:b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dirty="0"/>
          </a:p>
        </p:txBody>
      </p:sp>
      <p:sp>
        <p:nvSpPr>
          <p:cNvPr id="15" name="Espaço Reservado para Conteúdo 14">
            <a:extLst>
              <a:ext uri="{FF2B5EF4-FFF2-40B4-BE49-F238E27FC236}">
                <a16:creationId xmlns:a16="http://schemas.microsoft.com/office/drawing/2014/main" id="{C9F37867-F6AD-4A02-D655-B387FD6BF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60094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41</Words>
  <Application>Microsoft Office PowerPoint</Application>
  <PresentationFormat>Widescreen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Personalizar design</vt:lpstr>
      <vt:lpstr>Título do trabalho</vt:lpstr>
      <vt:lpstr>Introdução </vt:lpstr>
      <vt:lpstr>Metodologia </vt:lpstr>
      <vt:lpstr>Resultados e Discussão </vt:lpstr>
      <vt:lpstr>Conclusões </vt:lpstr>
      <vt:lpstr>Referências </vt:lpstr>
      <vt:lpstr>Agradecimentos (Opcional)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Sabrina Nadalon</dc:creator>
  <cp:lastModifiedBy>Sabrina Nadalon</cp:lastModifiedBy>
  <cp:revision>7</cp:revision>
  <dcterms:created xsi:type="dcterms:W3CDTF">2023-07-06T18:47:51Z</dcterms:created>
  <dcterms:modified xsi:type="dcterms:W3CDTF">2023-07-06T19:42:20Z</dcterms:modified>
</cp:coreProperties>
</file>